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76" r:id="rId3"/>
    <p:sldId id="273" r:id="rId4"/>
    <p:sldId id="274" r:id="rId5"/>
    <p:sldId id="270" r:id="rId6"/>
    <p:sldId id="272" r:id="rId7"/>
    <p:sldId id="271" r:id="rId8"/>
  </p:sldIdLst>
  <p:sldSz cx="12192000" cy="6858000"/>
  <p:notesSz cx="6858000" cy="9875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AF00"/>
    <a:srgbClr val="CC9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5" d="100"/>
          <a:sy n="65" d="100"/>
        </p:scale>
        <p:origin x="93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A8692-5BD7-3007-C0AA-89400FE257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0ACCC51-96DE-AF06-005A-90C3CA4424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14D11CF-010F-C007-32F8-05BA5F084F5A}"/>
              </a:ext>
            </a:extLst>
          </p:cNvPr>
          <p:cNvSpPr>
            <a:spLocks noGrp="1"/>
          </p:cNvSpPr>
          <p:nvPr>
            <p:ph type="dt" sz="half" idx="10"/>
          </p:nvPr>
        </p:nvSpPr>
        <p:spPr/>
        <p:txBody>
          <a:bodyPr/>
          <a:lstStyle/>
          <a:p>
            <a:fld id="{F7681C94-2981-40C2-818B-5E528B725DCB}" type="datetimeFigureOut">
              <a:rPr lang="en-GB" smtClean="0"/>
              <a:t>22/03/2025</a:t>
            </a:fld>
            <a:endParaRPr lang="en-GB"/>
          </a:p>
        </p:txBody>
      </p:sp>
      <p:sp>
        <p:nvSpPr>
          <p:cNvPr id="5" name="Footer Placeholder 4">
            <a:extLst>
              <a:ext uri="{FF2B5EF4-FFF2-40B4-BE49-F238E27FC236}">
                <a16:creationId xmlns:a16="http://schemas.microsoft.com/office/drawing/2014/main" id="{F557041C-3B85-8CE5-38C9-76EEFDE9B2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E3AF66B-E384-64E6-41F3-C3AECB4177F7}"/>
              </a:ext>
            </a:extLst>
          </p:cNvPr>
          <p:cNvSpPr>
            <a:spLocks noGrp="1"/>
          </p:cNvSpPr>
          <p:nvPr>
            <p:ph type="sldNum" sz="quarter" idx="12"/>
          </p:nvPr>
        </p:nvSpPr>
        <p:spPr/>
        <p:txBody>
          <a:bodyPr/>
          <a:lstStyle/>
          <a:p>
            <a:fld id="{D7F6317C-0B9E-42B5-9CCF-F1E9D4D42890}" type="slidenum">
              <a:rPr lang="en-GB" smtClean="0"/>
              <a:t>‹#›</a:t>
            </a:fld>
            <a:endParaRPr lang="en-GB"/>
          </a:p>
        </p:txBody>
      </p:sp>
    </p:spTree>
    <p:extLst>
      <p:ext uri="{BB962C8B-B14F-4D97-AF65-F5344CB8AC3E}">
        <p14:creationId xmlns:p14="http://schemas.microsoft.com/office/powerpoint/2010/main" val="3514568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B333F-295D-4B4B-EE50-E8E9995ADE8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0F82A29-E0BA-48C8-694A-34A88E605D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1B7748-4544-268A-CC77-B1340346BBA5}"/>
              </a:ext>
            </a:extLst>
          </p:cNvPr>
          <p:cNvSpPr>
            <a:spLocks noGrp="1"/>
          </p:cNvSpPr>
          <p:nvPr>
            <p:ph type="dt" sz="half" idx="10"/>
          </p:nvPr>
        </p:nvSpPr>
        <p:spPr/>
        <p:txBody>
          <a:bodyPr/>
          <a:lstStyle/>
          <a:p>
            <a:fld id="{F7681C94-2981-40C2-818B-5E528B725DCB}" type="datetimeFigureOut">
              <a:rPr lang="en-GB" smtClean="0"/>
              <a:t>22/03/2025</a:t>
            </a:fld>
            <a:endParaRPr lang="en-GB"/>
          </a:p>
        </p:txBody>
      </p:sp>
      <p:sp>
        <p:nvSpPr>
          <p:cNvPr id="5" name="Footer Placeholder 4">
            <a:extLst>
              <a:ext uri="{FF2B5EF4-FFF2-40B4-BE49-F238E27FC236}">
                <a16:creationId xmlns:a16="http://schemas.microsoft.com/office/drawing/2014/main" id="{AF30C6CE-9CE6-5901-CD2D-EC6A0F2A0C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2F3C749-7394-3158-9E75-EEE36383591C}"/>
              </a:ext>
            </a:extLst>
          </p:cNvPr>
          <p:cNvSpPr>
            <a:spLocks noGrp="1"/>
          </p:cNvSpPr>
          <p:nvPr>
            <p:ph type="sldNum" sz="quarter" idx="12"/>
          </p:nvPr>
        </p:nvSpPr>
        <p:spPr/>
        <p:txBody>
          <a:bodyPr/>
          <a:lstStyle/>
          <a:p>
            <a:fld id="{D7F6317C-0B9E-42B5-9CCF-F1E9D4D42890}" type="slidenum">
              <a:rPr lang="en-GB" smtClean="0"/>
              <a:t>‹#›</a:t>
            </a:fld>
            <a:endParaRPr lang="en-GB"/>
          </a:p>
        </p:txBody>
      </p:sp>
    </p:spTree>
    <p:extLst>
      <p:ext uri="{BB962C8B-B14F-4D97-AF65-F5344CB8AC3E}">
        <p14:creationId xmlns:p14="http://schemas.microsoft.com/office/powerpoint/2010/main" val="679336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C9360D-FC42-54DE-F7D6-38107790E76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9EE3060-6900-965D-5795-2439CAE98FF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4F1A3B-AFE3-9399-8901-A9CD8C3ED8EC}"/>
              </a:ext>
            </a:extLst>
          </p:cNvPr>
          <p:cNvSpPr>
            <a:spLocks noGrp="1"/>
          </p:cNvSpPr>
          <p:nvPr>
            <p:ph type="dt" sz="half" idx="10"/>
          </p:nvPr>
        </p:nvSpPr>
        <p:spPr/>
        <p:txBody>
          <a:bodyPr/>
          <a:lstStyle/>
          <a:p>
            <a:fld id="{F7681C94-2981-40C2-818B-5E528B725DCB}" type="datetimeFigureOut">
              <a:rPr lang="en-GB" smtClean="0"/>
              <a:t>22/03/2025</a:t>
            </a:fld>
            <a:endParaRPr lang="en-GB"/>
          </a:p>
        </p:txBody>
      </p:sp>
      <p:sp>
        <p:nvSpPr>
          <p:cNvPr id="5" name="Footer Placeholder 4">
            <a:extLst>
              <a:ext uri="{FF2B5EF4-FFF2-40B4-BE49-F238E27FC236}">
                <a16:creationId xmlns:a16="http://schemas.microsoft.com/office/drawing/2014/main" id="{321CE43A-EE6A-CBF1-F60F-DC87199E76B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E2E54D-F16D-8FDD-40C4-AB4A0E501FFF}"/>
              </a:ext>
            </a:extLst>
          </p:cNvPr>
          <p:cNvSpPr>
            <a:spLocks noGrp="1"/>
          </p:cNvSpPr>
          <p:nvPr>
            <p:ph type="sldNum" sz="quarter" idx="12"/>
          </p:nvPr>
        </p:nvSpPr>
        <p:spPr/>
        <p:txBody>
          <a:bodyPr/>
          <a:lstStyle/>
          <a:p>
            <a:fld id="{D7F6317C-0B9E-42B5-9CCF-F1E9D4D42890}" type="slidenum">
              <a:rPr lang="en-GB" smtClean="0"/>
              <a:t>‹#›</a:t>
            </a:fld>
            <a:endParaRPr lang="en-GB"/>
          </a:p>
        </p:txBody>
      </p:sp>
    </p:spTree>
    <p:extLst>
      <p:ext uri="{BB962C8B-B14F-4D97-AF65-F5344CB8AC3E}">
        <p14:creationId xmlns:p14="http://schemas.microsoft.com/office/powerpoint/2010/main" val="3553965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44B4D-9804-3309-0301-DDA3AFB0E13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821E521-BAAE-9C7A-5FC3-9879E626EA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7DC701-DC0C-521E-4B79-A19BC1DA0C80}"/>
              </a:ext>
            </a:extLst>
          </p:cNvPr>
          <p:cNvSpPr>
            <a:spLocks noGrp="1"/>
          </p:cNvSpPr>
          <p:nvPr>
            <p:ph type="dt" sz="half" idx="10"/>
          </p:nvPr>
        </p:nvSpPr>
        <p:spPr/>
        <p:txBody>
          <a:bodyPr/>
          <a:lstStyle/>
          <a:p>
            <a:fld id="{F7681C94-2981-40C2-818B-5E528B725DCB}" type="datetimeFigureOut">
              <a:rPr lang="en-GB" smtClean="0"/>
              <a:t>22/03/2025</a:t>
            </a:fld>
            <a:endParaRPr lang="en-GB"/>
          </a:p>
        </p:txBody>
      </p:sp>
      <p:sp>
        <p:nvSpPr>
          <p:cNvPr id="5" name="Footer Placeholder 4">
            <a:extLst>
              <a:ext uri="{FF2B5EF4-FFF2-40B4-BE49-F238E27FC236}">
                <a16:creationId xmlns:a16="http://schemas.microsoft.com/office/drawing/2014/main" id="{274F9CB9-B600-60B0-F94B-C2B349E4E7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19ED89E-D002-3146-81BE-18803FBDC355}"/>
              </a:ext>
            </a:extLst>
          </p:cNvPr>
          <p:cNvSpPr>
            <a:spLocks noGrp="1"/>
          </p:cNvSpPr>
          <p:nvPr>
            <p:ph type="sldNum" sz="quarter" idx="12"/>
          </p:nvPr>
        </p:nvSpPr>
        <p:spPr/>
        <p:txBody>
          <a:bodyPr/>
          <a:lstStyle/>
          <a:p>
            <a:fld id="{D7F6317C-0B9E-42B5-9CCF-F1E9D4D42890}" type="slidenum">
              <a:rPr lang="en-GB" smtClean="0"/>
              <a:t>‹#›</a:t>
            </a:fld>
            <a:endParaRPr lang="en-GB"/>
          </a:p>
        </p:txBody>
      </p:sp>
    </p:spTree>
    <p:extLst>
      <p:ext uri="{BB962C8B-B14F-4D97-AF65-F5344CB8AC3E}">
        <p14:creationId xmlns:p14="http://schemas.microsoft.com/office/powerpoint/2010/main" val="1844756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4AF67-D89E-4DEE-C374-ED74976B35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E84DE95-EA4D-0F60-DE01-19CCCC45E0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AED2F9-4B3A-2D55-95B5-D1D6BFD86466}"/>
              </a:ext>
            </a:extLst>
          </p:cNvPr>
          <p:cNvSpPr>
            <a:spLocks noGrp="1"/>
          </p:cNvSpPr>
          <p:nvPr>
            <p:ph type="dt" sz="half" idx="10"/>
          </p:nvPr>
        </p:nvSpPr>
        <p:spPr/>
        <p:txBody>
          <a:bodyPr/>
          <a:lstStyle/>
          <a:p>
            <a:fld id="{F7681C94-2981-40C2-818B-5E528B725DCB}" type="datetimeFigureOut">
              <a:rPr lang="en-GB" smtClean="0"/>
              <a:t>22/03/2025</a:t>
            </a:fld>
            <a:endParaRPr lang="en-GB"/>
          </a:p>
        </p:txBody>
      </p:sp>
      <p:sp>
        <p:nvSpPr>
          <p:cNvPr id="5" name="Footer Placeholder 4">
            <a:extLst>
              <a:ext uri="{FF2B5EF4-FFF2-40B4-BE49-F238E27FC236}">
                <a16:creationId xmlns:a16="http://schemas.microsoft.com/office/drawing/2014/main" id="{94B2E9B8-C5B3-81B8-0089-C3ADBFAC1FB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F2C340-8038-0421-4F8B-71B95C71377B}"/>
              </a:ext>
            </a:extLst>
          </p:cNvPr>
          <p:cNvSpPr>
            <a:spLocks noGrp="1"/>
          </p:cNvSpPr>
          <p:nvPr>
            <p:ph type="sldNum" sz="quarter" idx="12"/>
          </p:nvPr>
        </p:nvSpPr>
        <p:spPr/>
        <p:txBody>
          <a:bodyPr/>
          <a:lstStyle/>
          <a:p>
            <a:fld id="{D7F6317C-0B9E-42B5-9CCF-F1E9D4D42890}" type="slidenum">
              <a:rPr lang="en-GB" smtClean="0"/>
              <a:t>‹#›</a:t>
            </a:fld>
            <a:endParaRPr lang="en-GB"/>
          </a:p>
        </p:txBody>
      </p:sp>
    </p:spTree>
    <p:extLst>
      <p:ext uri="{BB962C8B-B14F-4D97-AF65-F5344CB8AC3E}">
        <p14:creationId xmlns:p14="http://schemas.microsoft.com/office/powerpoint/2010/main" val="382311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2C2CB-68E0-B346-80C1-E5B0F902EC3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0D57D91-5302-23BB-E10D-C77C45A55A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6F3DDB0-2CAA-CC20-23AD-F73A5D310A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88DFBCE-A25E-6862-5ECF-4C83338079E9}"/>
              </a:ext>
            </a:extLst>
          </p:cNvPr>
          <p:cNvSpPr>
            <a:spLocks noGrp="1"/>
          </p:cNvSpPr>
          <p:nvPr>
            <p:ph type="dt" sz="half" idx="10"/>
          </p:nvPr>
        </p:nvSpPr>
        <p:spPr/>
        <p:txBody>
          <a:bodyPr/>
          <a:lstStyle/>
          <a:p>
            <a:fld id="{F7681C94-2981-40C2-818B-5E528B725DCB}" type="datetimeFigureOut">
              <a:rPr lang="en-GB" smtClean="0"/>
              <a:t>22/03/2025</a:t>
            </a:fld>
            <a:endParaRPr lang="en-GB"/>
          </a:p>
        </p:txBody>
      </p:sp>
      <p:sp>
        <p:nvSpPr>
          <p:cNvPr id="6" name="Footer Placeholder 5">
            <a:extLst>
              <a:ext uri="{FF2B5EF4-FFF2-40B4-BE49-F238E27FC236}">
                <a16:creationId xmlns:a16="http://schemas.microsoft.com/office/drawing/2014/main" id="{3B3F6D2D-7EA9-46BF-860F-27C6A4BC507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D991329-3280-4603-ECC6-D6EE40242835}"/>
              </a:ext>
            </a:extLst>
          </p:cNvPr>
          <p:cNvSpPr>
            <a:spLocks noGrp="1"/>
          </p:cNvSpPr>
          <p:nvPr>
            <p:ph type="sldNum" sz="quarter" idx="12"/>
          </p:nvPr>
        </p:nvSpPr>
        <p:spPr/>
        <p:txBody>
          <a:bodyPr/>
          <a:lstStyle/>
          <a:p>
            <a:fld id="{D7F6317C-0B9E-42B5-9CCF-F1E9D4D42890}" type="slidenum">
              <a:rPr lang="en-GB" smtClean="0"/>
              <a:t>‹#›</a:t>
            </a:fld>
            <a:endParaRPr lang="en-GB"/>
          </a:p>
        </p:txBody>
      </p:sp>
    </p:spTree>
    <p:extLst>
      <p:ext uri="{BB962C8B-B14F-4D97-AF65-F5344CB8AC3E}">
        <p14:creationId xmlns:p14="http://schemas.microsoft.com/office/powerpoint/2010/main" val="1871495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5A3F0-BEF5-972C-34D0-300D0F74659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7146617-0A2B-FB47-49BE-FB5748B989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630B6D-9DA5-AE43-FC85-D37AF72AFC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5328AC0-6016-659D-5F0D-74B63165DE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D906C0-9E6D-FF21-0E48-324AE77CFD7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06535A5-A3D7-EABA-09A2-65A16B840760}"/>
              </a:ext>
            </a:extLst>
          </p:cNvPr>
          <p:cNvSpPr>
            <a:spLocks noGrp="1"/>
          </p:cNvSpPr>
          <p:nvPr>
            <p:ph type="dt" sz="half" idx="10"/>
          </p:nvPr>
        </p:nvSpPr>
        <p:spPr/>
        <p:txBody>
          <a:bodyPr/>
          <a:lstStyle/>
          <a:p>
            <a:fld id="{F7681C94-2981-40C2-818B-5E528B725DCB}" type="datetimeFigureOut">
              <a:rPr lang="en-GB" smtClean="0"/>
              <a:t>22/03/2025</a:t>
            </a:fld>
            <a:endParaRPr lang="en-GB"/>
          </a:p>
        </p:txBody>
      </p:sp>
      <p:sp>
        <p:nvSpPr>
          <p:cNvPr id="8" name="Footer Placeholder 7">
            <a:extLst>
              <a:ext uri="{FF2B5EF4-FFF2-40B4-BE49-F238E27FC236}">
                <a16:creationId xmlns:a16="http://schemas.microsoft.com/office/drawing/2014/main" id="{DB6E9561-2277-CD2E-8635-DF6D3250EA0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E44A72F-01F2-2E80-4697-483C806A0152}"/>
              </a:ext>
            </a:extLst>
          </p:cNvPr>
          <p:cNvSpPr>
            <a:spLocks noGrp="1"/>
          </p:cNvSpPr>
          <p:nvPr>
            <p:ph type="sldNum" sz="quarter" idx="12"/>
          </p:nvPr>
        </p:nvSpPr>
        <p:spPr/>
        <p:txBody>
          <a:bodyPr/>
          <a:lstStyle/>
          <a:p>
            <a:fld id="{D7F6317C-0B9E-42B5-9CCF-F1E9D4D42890}" type="slidenum">
              <a:rPr lang="en-GB" smtClean="0"/>
              <a:t>‹#›</a:t>
            </a:fld>
            <a:endParaRPr lang="en-GB"/>
          </a:p>
        </p:txBody>
      </p:sp>
    </p:spTree>
    <p:extLst>
      <p:ext uri="{BB962C8B-B14F-4D97-AF65-F5344CB8AC3E}">
        <p14:creationId xmlns:p14="http://schemas.microsoft.com/office/powerpoint/2010/main" val="2092565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08068-814A-0FEE-1CC5-DB183502901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17814FD-B5A0-35AD-D9E5-1A378D8431F8}"/>
              </a:ext>
            </a:extLst>
          </p:cNvPr>
          <p:cNvSpPr>
            <a:spLocks noGrp="1"/>
          </p:cNvSpPr>
          <p:nvPr>
            <p:ph type="dt" sz="half" idx="10"/>
          </p:nvPr>
        </p:nvSpPr>
        <p:spPr/>
        <p:txBody>
          <a:bodyPr/>
          <a:lstStyle/>
          <a:p>
            <a:fld id="{F7681C94-2981-40C2-818B-5E528B725DCB}" type="datetimeFigureOut">
              <a:rPr lang="en-GB" smtClean="0"/>
              <a:t>22/03/2025</a:t>
            </a:fld>
            <a:endParaRPr lang="en-GB"/>
          </a:p>
        </p:txBody>
      </p:sp>
      <p:sp>
        <p:nvSpPr>
          <p:cNvPr id="4" name="Footer Placeholder 3">
            <a:extLst>
              <a:ext uri="{FF2B5EF4-FFF2-40B4-BE49-F238E27FC236}">
                <a16:creationId xmlns:a16="http://schemas.microsoft.com/office/drawing/2014/main" id="{5B06C8A9-1A1E-37A4-82F7-CF12D8C70B9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CDB72F9-C933-DB4C-D72D-28AD065ACD98}"/>
              </a:ext>
            </a:extLst>
          </p:cNvPr>
          <p:cNvSpPr>
            <a:spLocks noGrp="1"/>
          </p:cNvSpPr>
          <p:nvPr>
            <p:ph type="sldNum" sz="quarter" idx="12"/>
          </p:nvPr>
        </p:nvSpPr>
        <p:spPr/>
        <p:txBody>
          <a:bodyPr/>
          <a:lstStyle/>
          <a:p>
            <a:fld id="{D7F6317C-0B9E-42B5-9CCF-F1E9D4D42890}" type="slidenum">
              <a:rPr lang="en-GB" smtClean="0"/>
              <a:t>‹#›</a:t>
            </a:fld>
            <a:endParaRPr lang="en-GB"/>
          </a:p>
        </p:txBody>
      </p:sp>
    </p:spTree>
    <p:extLst>
      <p:ext uri="{BB962C8B-B14F-4D97-AF65-F5344CB8AC3E}">
        <p14:creationId xmlns:p14="http://schemas.microsoft.com/office/powerpoint/2010/main" val="1925174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2EF6F5-9D16-1935-FB7B-AF6AA226E1E8}"/>
              </a:ext>
            </a:extLst>
          </p:cNvPr>
          <p:cNvSpPr>
            <a:spLocks noGrp="1"/>
          </p:cNvSpPr>
          <p:nvPr>
            <p:ph type="dt" sz="half" idx="10"/>
          </p:nvPr>
        </p:nvSpPr>
        <p:spPr/>
        <p:txBody>
          <a:bodyPr/>
          <a:lstStyle/>
          <a:p>
            <a:fld id="{F7681C94-2981-40C2-818B-5E528B725DCB}" type="datetimeFigureOut">
              <a:rPr lang="en-GB" smtClean="0"/>
              <a:t>22/03/2025</a:t>
            </a:fld>
            <a:endParaRPr lang="en-GB"/>
          </a:p>
        </p:txBody>
      </p:sp>
      <p:sp>
        <p:nvSpPr>
          <p:cNvPr id="3" name="Footer Placeholder 2">
            <a:extLst>
              <a:ext uri="{FF2B5EF4-FFF2-40B4-BE49-F238E27FC236}">
                <a16:creationId xmlns:a16="http://schemas.microsoft.com/office/drawing/2014/main" id="{D4C1DF1B-C625-013B-1A77-7878E26A31F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6E073DE-1D7D-BFCB-02B9-E8D330BC1253}"/>
              </a:ext>
            </a:extLst>
          </p:cNvPr>
          <p:cNvSpPr>
            <a:spLocks noGrp="1"/>
          </p:cNvSpPr>
          <p:nvPr>
            <p:ph type="sldNum" sz="quarter" idx="12"/>
          </p:nvPr>
        </p:nvSpPr>
        <p:spPr/>
        <p:txBody>
          <a:bodyPr/>
          <a:lstStyle/>
          <a:p>
            <a:fld id="{D7F6317C-0B9E-42B5-9CCF-F1E9D4D42890}" type="slidenum">
              <a:rPr lang="en-GB" smtClean="0"/>
              <a:t>‹#›</a:t>
            </a:fld>
            <a:endParaRPr lang="en-GB"/>
          </a:p>
        </p:txBody>
      </p:sp>
    </p:spTree>
    <p:extLst>
      <p:ext uri="{BB962C8B-B14F-4D97-AF65-F5344CB8AC3E}">
        <p14:creationId xmlns:p14="http://schemas.microsoft.com/office/powerpoint/2010/main" val="2082187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DF3C3-ED54-8867-6B25-85F4B5F1FD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BABB6EB-3C7F-FF18-DBBD-B677DEC96B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2D3CB5B-2A81-37B8-FA96-30BA2799AE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588AB1-086E-5B30-0A62-FB7B3943B69A}"/>
              </a:ext>
            </a:extLst>
          </p:cNvPr>
          <p:cNvSpPr>
            <a:spLocks noGrp="1"/>
          </p:cNvSpPr>
          <p:nvPr>
            <p:ph type="dt" sz="half" idx="10"/>
          </p:nvPr>
        </p:nvSpPr>
        <p:spPr/>
        <p:txBody>
          <a:bodyPr/>
          <a:lstStyle/>
          <a:p>
            <a:fld id="{F7681C94-2981-40C2-818B-5E528B725DCB}" type="datetimeFigureOut">
              <a:rPr lang="en-GB" smtClean="0"/>
              <a:t>22/03/2025</a:t>
            </a:fld>
            <a:endParaRPr lang="en-GB"/>
          </a:p>
        </p:txBody>
      </p:sp>
      <p:sp>
        <p:nvSpPr>
          <p:cNvPr id="6" name="Footer Placeholder 5">
            <a:extLst>
              <a:ext uri="{FF2B5EF4-FFF2-40B4-BE49-F238E27FC236}">
                <a16:creationId xmlns:a16="http://schemas.microsoft.com/office/drawing/2014/main" id="{70BA1F20-A6E6-01B7-7874-16737BCA5D0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EE15BF-C91B-01CA-8CE1-E4127E51C199}"/>
              </a:ext>
            </a:extLst>
          </p:cNvPr>
          <p:cNvSpPr>
            <a:spLocks noGrp="1"/>
          </p:cNvSpPr>
          <p:nvPr>
            <p:ph type="sldNum" sz="quarter" idx="12"/>
          </p:nvPr>
        </p:nvSpPr>
        <p:spPr/>
        <p:txBody>
          <a:bodyPr/>
          <a:lstStyle/>
          <a:p>
            <a:fld id="{D7F6317C-0B9E-42B5-9CCF-F1E9D4D42890}" type="slidenum">
              <a:rPr lang="en-GB" smtClean="0"/>
              <a:t>‹#›</a:t>
            </a:fld>
            <a:endParaRPr lang="en-GB"/>
          </a:p>
        </p:txBody>
      </p:sp>
    </p:spTree>
    <p:extLst>
      <p:ext uri="{BB962C8B-B14F-4D97-AF65-F5344CB8AC3E}">
        <p14:creationId xmlns:p14="http://schemas.microsoft.com/office/powerpoint/2010/main" val="3050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1E4D2-FC64-A4F6-C8AA-EBBE8F2A03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E174A46-34C9-E7BB-0DD8-33132E7F5F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5B05D46-DFA4-845D-24E4-E7C19B6FFB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00151E-CB93-3121-421F-DDECA8FFC9FF}"/>
              </a:ext>
            </a:extLst>
          </p:cNvPr>
          <p:cNvSpPr>
            <a:spLocks noGrp="1"/>
          </p:cNvSpPr>
          <p:nvPr>
            <p:ph type="dt" sz="half" idx="10"/>
          </p:nvPr>
        </p:nvSpPr>
        <p:spPr/>
        <p:txBody>
          <a:bodyPr/>
          <a:lstStyle/>
          <a:p>
            <a:fld id="{F7681C94-2981-40C2-818B-5E528B725DCB}" type="datetimeFigureOut">
              <a:rPr lang="en-GB" smtClean="0"/>
              <a:t>22/03/2025</a:t>
            </a:fld>
            <a:endParaRPr lang="en-GB"/>
          </a:p>
        </p:txBody>
      </p:sp>
      <p:sp>
        <p:nvSpPr>
          <p:cNvPr id="6" name="Footer Placeholder 5">
            <a:extLst>
              <a:ext uri="{FF2B5EF4-FFF2-40B4-BE49-F238E27FC236}">
                <a16:creationId xmlns:a16="http://schemas.microsoft.com/office/drawing/2014/main" id="{D3675D74-27B6-0E08-742B-E39F72A60B9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C3EDF6B-9E24-ECCD-B968-43141FF01830}"/>
              </a:ext>
            </a:extLst>
          </p:cNvPr>
          <p:cNvSpPr>
            <a:spLocks noGrp="1"/>
          </p:cNvSpPr>
          <p:nvPr>
            <p:ph type="sldNum" sz="quarter" idx="12"/>
          </p:nvPr>
        </p:nvSpPr>
        <p:spPr/>
        <p:txBody>
          <a:bodyPr/>
          <a:lstStyle/>
          <a:p>
            <a:fld id="{D7F6317C-0B9E-42B5-9CCF-F1E9D4D42890}" type="slidenum">
              <a:rPr lang="en-GB" smtClean="0"/>
              <a:t>‹#›</a:t>
            </a:fld>
            <a:endParaRPr lang="en-GB"/>
          </a:p>
        </p:txBody>
      </p:sp>
    </p:spTree>
    <p:extLst>
      <p:ext uri="{BB962C8B-B14F-4D97-AF65-F5344CB8AC3E}">
        <p14:creationId xmlns:p14="http://schemas.microsoft.com/office/powerpoint/2010/main" val="1605856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D0B2AE-D0D9-407D-FCCF-CBF6DD103D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C66FDBD-46F6-1400-D94B-1AAEF4EC86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4DEC38C-8B91-F5C6-7091-3225F2FFE9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681C94-2981-40C2-818B-5E528B725DCB}" type="datetimeFigureOut">
              <a:rPr lang="en-GB" smtClean="0"/>
              <a:t>22/03/2025</a:t>
            </a:fld>
            <a:endParaRPr lang="en-GB"/>
          </a:p>
        </p:txBody>
      </p:sp>
      <p:sp>
        <p:nvSpPr>
          <p:cNvPr id="5" name="Footer Placeholder 4">
            <a:extLst>
              <a:ext uri="{FF2B5EF4-FFF2-40B4-BE49-F238E27FC236}">
                <a16:creationId xmlns:a16="http://schemas.microsoft.com/office/drawing/2014/main" id="{A95FB13A-4893-0827-1948-5E23464FD5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CFE05AD-4A83-8445-EBA7-3F8F28A168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F6317C-0B9E-42B5-9CCF-F1E9D4D42890}" type="slidenum">
              <a:rPr lang="en-GB" smtClean="0"/>
              <a:t>‹#›</a:t>
            </a:fld>
            <a:endParaRPr lang="en-GB"/>
          </a:p>
        </p:txBody>
      </p:sp>
    </p:spTree>
    <p:extLst>
      <p:ext uri="{BB962C8B-B14F-4D97-AF65-F5344CB8AC3E}">
        <p14:creationId xmlns:p14="http://schemas.microsoft.com/office/powerpoint/2010/main" val="28964832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B0C0F9-3ED8-2D3A-07A8-B71C1518F5D2}"/>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4C6F38B-BBE3-9E85-9CB8-5E1282407B26}"/>
              </a:ext>
            </a:extLst>
          </p:cNvPr>
          <p:cNvSpPr txBox="1"/>
          <p:nvPr/>
        </p:nvSpPr>
        <p:spPr>
          <a:xfrm>
            <a:off x="1047135" y="1166842"/>
            <a:ext cx="9320981" cy="4524315"/>
          </a:xfrm>
          <a:prstGeom prst="rect">
            <a:avLst/>
          </a:prstGeom>
          <a:noFill/>
        </p:spPr>
        <p:txBody>
          <a:bodyPr wrap="square" rtlCol="0">
            <a:spAutoFit/>
          </a:bodyPr>
          <a:lstStyle/>
          <a:p>
            <a:r>
              <a:rPr lang="en-GB" sz="7200" b="1" dirty="0">
                <a:latin typeface="Arial" panose="020B0604020202020204" pitchFamily="34" charset="0"/>
                <a:cs typeface="Arial" panose="020B0604020202020204" pitchFamily="34" charset="0"/>
              </a:rPr>
              <a:t>I believe in ….</a:t>
            </a:r>
          </a:p>
          <a:p>
            <a:endParaRPr lang="en-GB" sz="7200" b="1" u="sng" dirty="0">
              <a:latin typeface="Arial" panose="020B0604020202020204" pitchFamily="34" charset="0"/>
              <a:cs typeface="Arial" panose="020B0604020202020204" pitchFamily="34" charset="0"/>
            </a:endParaRPr>
          </a:p>
          <a:p>
            <a:r>
              <a:rPr lang="en-GB" sz="7200" b="1" u="sng" dirty="0">
                <a:latin typeface="Arial" panose="020B0604020202020204" pitchFamily="34" charset="0"/>
                <a:cs typeface="Arial" panose="020B0604020202020204" pitchFamily="34" charset="0"/>
              </a:rPr>
              <a:t>the communion of saints</a:t>
            </a:r>
          </a:p>
        </p:txBody>
      </p:sp>
    </p:spTree>
    <p:extLst>
      <p:ext uri="{BB962C8B-B14F-4D97-AF65-F5344CB8AC3E}">
        <p14:creationId xmlns:p14="http://schemas.microsoft.com/office/powerpoint/2010/main" val="12184690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3A56E4-25A9-C50A-8FDC-1F1587324FD7}"/>
              </a:ext>
            </a:extLst>
          </p:cNvPr>
          <p:cNvPicPr>
            <a:picLocks noChangeAspect="1"/>
          </p:cNvPicPr>
          <p:nvPr/>
        </p:nvPicPr>
        <p:blipFill>
          <a:blip r:embed="rId2"/>
          <a:stretch>
            <a:fillRect/>
          </a:stretch>
        </p:blipFill>
        <p:spPr>
          <a:xfrm>
            <a:off x="321294" y="212838"/>
            <a:ext cx="5060119" cy="2981202"/>
          </a:xfrm>
          <a:prstGeom prst="rect">
            <a:avLst/>
          </a:prstGeom>
        </p:spPr>
      </p:pic>
      <p:pic>
        <p:nvPicPr>
          <p:cNvPr id="3" name="Picture 2">
            <a:extLst>
              <a:ext uri="{FF2B5EF4-FFF2-40B4-BE49-F238E27FC236}">
                <a16:creationId xmlns:a16="http://schemas.microsoft.com/office/drawing/2014/main" id="{C93846DC-F8F1-1771-5B71-F03221C03117}"/>
              </a:ext>
            </a:extLst>
          </p:cNvPr>
          <p:cNvPicPr>
            <a:picLocks noChangeAspect="1"/>
          </p:cNvPicPr>
          <p:nvPr/>
        </p:nvPicPr>
        <p:blipFill>
          <a:blip r:embed="rId3"/>
          <a:stretch>
            <a:fillRect/>
          </a:stretch>
        </p:blipFill>
        <p:spPr>
          <a:xfrm>
            <a:off x="6488407" y="212838"/>
            <a:ext cx="3535986" cy="3529890"/>
          </a:xfrm>
          <a:prstGeom prst="rect">
            <a:avLst/>
          </a:prstGeom>
        </p:spPr>
      </p:pic>
      <p:pic>
        <p:nvPicPr>
          <p:cNvPr id="4" name="Picture 3">
            <a:extLst>
              <a:ext uri="{FF2B5EF4-FFF2-40B4-BE49-F238E27FC236}">
                <a16:creationId xmlns:a16="http://schemas.microsoft.com/office/drawing/2014/main" id="{67471F40-7333-B4F4-2F3C-5FEA3A2256E5}"/>
              </a:ext>
            </a:extLst>
          </p:cNvPr>
          <p:cNvPicPr>
            <a:picLocks noChangeAspect="1"/>
          </p:cNvPicPr>
          <p:nvPr/>
        </p:nvPicPr>
        <p:blipFill>
          <a:blip r:embed="rId4"/>
          <a:stretch>
            <a:fillRect/>
          </a:stretch>
        </p:blipFill>
        <p:spPr>
          <a:xfrm>
            <a:off x="1149488" y="3429000"/>
            <a:ext cx="4554107" cy="3414056"/>
          </a:xfrm>
          <a:prstGeom prst="rect">
            <a:avLst/>
          </a:prstGeom>
        </p:spPr>
      </p:pic>
      <p:pic>
        <p:nvPicPr>
          <p:cNvPr id="5" name="Picture 4">
            <a:extLst>
              <a:ext uri="{FF2B5EF4-FFF2-40B4-BE49-F238E27FC236}">
                <a16:creationId xmlns:a16="http://schemas.microsoft.com/office/drawing/2014/main" id="{BD9E656A-8C28-7330-38E0-EEB642694472}"/>
              </a:ext>
            </a:extLst>
          </p:cNvPr>
          <p:cNvPicPr>
            <a:picLocks noChangeAspect="1"/>
          </p:cNvPicPr>
          <p:nvPr/>
        </p:nvPicPr>
        <p:blipFill>
          <a:blip r:embed="rId5"/>
          <a:stretch>
            <a:fillRect/>
          </a:stretch>
        </p:blipFill>
        <p:spPr>
          <a:xfrm>
            <a:off x="8129550" y="3828025"/>
            <a:ext cx="3554276" cy="3029975"/>
          </a:xfrm>
          <a:prstGeom prst="rect">
            <a:avLst/>
          </a:prstGeom>
        </p:spPr>
      </p:pic>
    </p:spTree>
    <p:extLst>
      <p:ext uri="{BB962C8B-B14F-4D97-AF65-F5344CB8AC3E}">
        <p14:creationId xmlns:p14="http://schemas.microsoft.com/office/powerpoint/2010/main" val="324869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1+#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a:extLst>
            <a:ext uri="{FF2B5EF4-FFF2-40B4-BE49-F238E27FC236}">
              <a16:creationId xmlns:a16="http://schemas.microsoft.com/office/drawing/2014/main" id="{393E5DA1-E000-9B53-22D7-712DCE44A73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1798812-085B-0339-C97E-0123D9C28F34}"/>
              </a:ext>
            </a:extLst>
          </p:cNvPr>
          <p:cNvSpPr txBox="1"/>
          <p:nvPr/>
        </p:nvSpPr>
        <p:spPr>
          <a:xfrm>
            <a:off x="914400" y="2875002"/>
            <a:ext cx="10781071" cy="1107996"/>
          </a:xfrm>
          <a:prstGeom prst="rect">
            <a:avLst/>
          </a:prstGeom>
          <a:noFill/>
        </p:spPr>
        <p:txBody>
          <a:bodyPr wrap="square" rtlCol="0">
            <a:spAutoFit/>
          </a:bodyPr>
          <a:lstStyle/>
          <a:p>
            <a:pPr algn="ctr"/>
            <a:r>
              <a:rPr lang="en-GB" sz="6600" b="1" dirty="0">
                <a:latin typeface="Arial" panose="020B0604020202020204" pitchFamily="34" charset="0"/>
                <a:cs typeface="Arial" panose="020B0604020202020204" pitchFamily="34" charset="0"/>
              </a:rPr>
              <a:t>Relationship with Jesus</a:t>
            </a:r>
          </a:p>
        </p:txBody>
      </p:sp>
    </p:spTree>
    <p:extLst>
      <p:ext uri="{BB962C8B-B14F-4D97-AF65-F5344CB8AC3E}">
        <p14:creationId xmlns:p14="http://schemas.microsoft.com/office/powerpoint/2010/main" val="2457285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a:extLst>
            <a:ext uri="{FF2B5EF4-FFF2-40B4-BE49-F238E27FC236}">
              <a16:creationId xmlns:a16="http://schemas.microsoft.com/office/drawing/2014/main" id="{5F20ACDD-AA52-68FF-6F96-279E9CBFD73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33B7B4E-9E48-9F07-37A0-2C2D2E53DCAC}"/>
              </a:ext>
            </a:extLst>
          </p:cNvPr>
          <p:cNvSpPr txBox="1"/>
          <p:nvPr/>
        </p:nvSpPr>
        <p:spPr>
          <a:xfrm>
            <a:off x="929148" y="2367171"/>
            <a:ext cx="10781071" cy="2123658"/>
          </a:xfrm>
          <a:prstGeom prst="rect">
            <a:avLst/>
          </a:prstGeom>
          <a:noFill/>
        </p:spPr>
        <p:txBody>
          <a:bodyPr wrap="square" rtlCol="0">
            <a:spAutoFit/>
          </a:bodyPr>
          <a:lstStyle/>
          <a:p>
            <a:pPr algn="ctr"/>
            <a:r>
              <a:rPr lang="en-GB" sz="6600" b="1" dirty="0">
                <a:latin typeface="Arial" panose="020B0604020202020204" pitchFamily="34" charset="0"/>
                <a:cs typeface="Arial" panose="020B0604020202020204" pitchFamily="34" charset="0"/>
              </a:rPr>
              <a:t>Fellowship with one another</a:t>
            </a:r>
          </a:p>
        </p:txBody>
      </p:sp>
    </p:spTree>
    <p:extLst>
      <p:ext uri="{BB962C8B-B14F-4D97-AF65-F5344CB8AC3E}">
        <p14:creationId xmlns:p14="http://schemas.microsoft.com/office/powerpoint/2010/main" val="1981706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24B9CE-79C4-B9F9-7778-A2B643E36561}"/>
              </a:ext>
            </a:extLst>
          </p:cNvPr>
          <p:cNvPicPr>
            <a:picLocks noChangeAspect="1"/>
          </p:cNvPicPr>
          <p:nvPr/>
        </p:nvPicPr>
        <p:blipFill>
          <a:blip r:embed="rId2"/>
          <a:stretch>
            <a:fillRect/>
          </a:stretch>
        </p:blipFill>
        <p:spPr>
          <a:xfrm>
            <a:off x="-3653524" y="-371852"/>
            <a:ext cx="16022504" cy="9012659"/>
          </a:xfrm>
          <a:prstGeom prst="rect">
            <a:avLst/>
          </a:prstGeom>
        </p:spPr>
      </p:pic>
      <p:sp>
        <p:nvSpPr>
          <p:cNvPr id="3" name="TextBox 2">
            <a:extLst>
              <a:ext uri="{FF2B5EF4-FFF2-40B4-BE49-F238E27FC236}">
                <a16:creationId xmlns:a16="http://schemas.microsoft.com/office/drawing/2014/main" id="{7761EA80-3F36-56D7-2762-F817CD07B0C5}"/>
              </a:ext>
            </a:extLst>
          </p:cNvPr>
          <p:cNvSpPr txBox="1"/>
          <p:nvPr/>
        </p:nvSpPr>
        <p:spPr>
          <a:xfrm>
            <a:off x="5014451" y="192794"/>
            <a:ext cx="6897329" cy="6986528"/>
          </a:xfrm>
          <a:prstGeom prst="rect">
            <a:avLst/>
          </a:prstGeom>
          <a:noFill/>
        </p:spPr>
        <p:txBody>
          <a:bodyPr wrap="square" rtlCol="0">
            <a:spAutoFit/>
          </a:bodyPr>
          <a:lstStyle/>
          <a:p>
            <a:r>
              <a:rPr lang="en-GB" sz="2800" b="1" kern="100" dirty="0">
                <a:effectLst/>
                <a:latin typeface="Arial" panose="020B0604020202020204" pitchFamily="34" charset="0"/>
                <a:ea typeface="Calibri" panose="020F0502020204030204" pitchFamily="34" charset="0"/>
                <a:cs typeface="Times New Roman" panose="02020603050405020304" pitchFamily="18" charset="0"/>
              </a:rPr>
              <a:t>Who, indeed, can describe the pleasure with which the members of Christ’s flock do meet each other face-to-face? They may have been strangers before, but it's just wonderful to observe how soon they seem to understand each other. There seems a thorough oneness of opinion… So that one would think they had known each other for years. They seem, indeed to feel they are servants of one and the same Master, members of the same family, and have been converted by one and the same Spirit. They have one Lord, one Faith, one baptism</a:t>
            </a:r>
            <a:endParaRPr lang="en-GB" sz="28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2800" b="1" dirty="0"/>
          </a:p>
        </p:txBody>
      </p:sp>
    </p:spTree>
    <p:extLst>
      <p:ext uri="{BB962C8B-B14F-4D97-AF65-F5344CB8AC3E}">
        <p14:creationId xmlns:p14="http://schemas.microsoft.com/office/powerpoint/2010/main" val="2484442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826B1F-28CE-D93F-B2B6-32FDE8BAB70E}"/>
              </a:ext>
            </a:extLst>
          </p:cNvPr>
          <p:cNvPicPr>
            <a:picLocks noChangeAspect="1"/>
          </p:cNvPicPr>
          <p:nvPr/>
        </p:nvPicPr>
        <p:blipFill>
          <a:blip r:embed="rId2"/>
          <a:stretch>
            <a:fillRect/>
          </a:stretch>
        </p:blipFill>
        <p:spPr>
          <a:xfrm>
            <a:off x="4220258" y="0"/>
            <a:ext cx="3751484" cy="6858000"/>
          </a:xfrm>
          <a:prstGeom prst="rect">
            <a:avLst/>
          </a:prstGeom>
        </p:spPr>
      </p:pic>
    </p:spTree>
    <p:extLst>
      <p:ext uri="{BB962C8B-B14F-4D97-AF65-F5344CB8AC3E}">
        <p14:creationId xmlns:p14="http://schemas.microsoft.com/office/powerpoint/2010/main" val="4156442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FA59EA-8936-CB63-30FE-CDCB22A25398}"/>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0777228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350</TotalTime>
  <Words>122</Words>
  <Application>Microsoft Office PowerPoint</Application>
  <PresentationFormat>Widescreen</PresentationFormat>
  <Paragraphs>6</Paragraphs>
  <Slides>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Amanda Featherstone</dc:creator>
  <cp:lastModifiedBy>Amanda Featherstone</cp:lastModifiedBy>
  <cp:revision>11</cp:revision>
  <cp:lastPrinted>2025-03-22T10:24:29Z</cp:lastPrinted>
  <dcterms:created xsi:type="dcterms:W3CDTF">2025-01-14T11:03:17Z</dcterms:created>
  <dcterms:modified xsi:type="dcterms:W3CDTF">2025-03-22T10:27:14Z</dcterms:modified>
</cp:coreProperties>
</file>